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  <p:sldId id="263" r:id="rId6"/>
    <p:sldId id="264" r:id="rId7"/>
    <p:sldId id="259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49" d="100"/>
          <a:sy n="49" d="100"/>
        </p:scale>
        <p:origin x="833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eresa Meyer" userId="20600fb2-3175-439c-b231-c19851fcb3f1" providerId="ADAL" clId="{5C212CF7-FE00-417B-85A9-40131F79B3D6}"/>
    <pc:docChg chg="undo custSel modSld">
      <pc:chgData name="Theresa Meyer" userId="20600fb2-3175-439c-b231-c19851fcb3f1" providerId="ADAL" clId="{5C212CF7-FE00-417B-85A9-40131F79B3D6}" dt="2022-09-30T13:42:24.577" v="1334" actId="113"/>
      <pc:docMkLst>
        <pc:docMk/>
      </pc:docMkLst>
      <pc:sldChg chg="modSp mod">
        <pc:chgData name="Theresa Meyer" userId="20600fb2-3175-439c-b231-c19851fcb3f1" providerId="ADAL" clId="{5C212CF7-FE00-417B-85A9-40131F79B3D6}" dt="2022-09-28T23:11:29.106" v="273" actId="20577"/>
        <pc:sldMkLst>
          <pc:docMk/>
          <pc:sldMk cId="917536032" sldId="259"/>
        </pc:sldMkLst>
        <pc:spChg chg="mod">
          <ac:chgData name="Theresa Meyer" userId="20600fb2-3175-439c-b231-c19851fcb3f1" providerId="ADAL" clId="{5C212CF7-FE00-417B-85A9-40131F79B3D6}" dt="2022-09-28T23:11:29.106" v="273" actId="20577"/>
          <ac:spMkLst>
            <pc:docMk/>
            <pc:sldMk cId="917536032" sldId="259"/>
            <ac:spMk id="4" creationId="{A69AA6A5-C80F-497D-9A69-D8CCE458B914}"/>
          </ac:spMkLst>
        </pc:spChg>
      </pc:sldChg>
      <pc:sldChg chg="modSp mod">
        <pc:chgData name="Theresa Meyer" userId="20600fb2-3175-439c-b231-c19851fcb3f1" providerId="ADAL" clId="{5C212CF7-FE00-417B-85A9-40131F79B3D6}" dt="2022-09-28T23:10:51.192" v="265" actId="20577"/>
        <pc:sldMkLst>
          <pc:docMk/>
          <pc:sldMk cId="2035613148" sldId="263"/>
        </pc:sldMkLst>
        <pc:spChg chg="mod">
          <ac:chgData name="Theresa Meyer" userId="20600fb2-3175-439c-b231-c19851fcb3f1" providerId="ADAL" clId="{5C212CF7-FE00-417B-85A9-40131F79B3D6}" dt="2022-09-28T23:10:27.426" v="242"/>
          <ac:spMkLst>
            <pc:docMk/>
            <pc:sldMk cId="2035613148" sldId="263"/>
            <ac:spMk id="2" creationId="{00000000-0000-0000-0000-000000000000}"/>
          </ac:spMkLst>
        </pc:spChg>
        <pc:spChg chg="mod">
          <ac:chgData name="Theresa Meyer" userId="20600fb2-3175-439c-b231-c19851fcb3f1" providerId="ADAL" clId="{5C212CF7-FE00-417B-85A9-40131F79B3D6}" dt="2022-09-28T23:10:51.192" v="265" actId="20577"/>
          <ac:spMkLst>
            <pc:docMk/>
            <pc:sldMk cId="2035613148" sldId="263"/>
            <ac:spMk id="3" creationId="{00000000-0000-0000-0000-000000000000}"/>
          </ac:spMkLst>
        </pc:spChg>
      </pc:sldChg>
      <pc:sldChg chg="delSp modSp mod">
        <pc:chgData name="Theresa Meyer" userId="20600fb2-3175-439c-b231-c19851fcb3f1" providerId="ADAL" clId="{5C212CF7-FE00-417B-85A9-40131F79B3D6}" dt="2022-09-30T13:42:24.577" v="1334" actId="113"/>
        <pc:sldMkLst>
          <pc:docMk/>
          <pc:sldMk cId="2521319120" sldId="264"/>
        </pc:sldMkLst>
        <pc:spChg chg="mod">
          <ac:chgData name="Theresa Meyer" userId="20600fb2-3175-439c-b231-c19851fcb3f1" providerId="ADAL" clId="{5C212CF7-FE00-417B-85A9-40131F79B3D6}" dt="2022-09-30T13:42:24.577" v="1334" actId="113"/>
          <ac:spMkLst>
            <pc:docMk/>
            <pc:sldMk cId="2521319120" sldId="264"/>
            <ac:spMk id="8" creationId="{2D702B6F-F673-499C-A52B-0B918E14D4A6}"/>
          </ac:spMkLst>
        </pc:spChg>
        <pc:spChg chg="del">
          <ac:chgData name="Theresa Meyer" userId="20600fb2-3175-439c-b231-c19851fcb3f1" providerId="ADAL" clId="{5C212CF7-FE00-417B-85A9-40131F79B3D6}" dt="2022-09-30T13:36:26.239" v="279" actId="478"/>
          <ac:spMkLst>
            <pc:docMk/>
            <pc:sldMk cId="2521319120" sldId="264"/>
            <ac:spMk id="17" creationId="{88D84CDC-C0BC-4E01-A7FC-3E773B8E2C4A}"/>
          </ac:spMkLst>
        </pc:spChg>
        <pc:spChg chg="del">
          <ac:chgData name="Theresa Meyer" userId="20600fb2-3175-439c-b231-c19851fcb3f1" providerId="ADAL" clId="{5C212CF7-FE00-417B-85A9-40131F79B3D6}" dt="2022-09-30T13:36:23.022" v="277" actId="478"/>
          <ac:spMkLst>
            <pc:docMk/>
            <pc:sldMk cId="2521319120" sldId="264"/>
            <ac:spMk id="23" creationId="{28BAFD1C-48D5-4C2A-88E5-7EDB31849CB5}"/>
          </ac:spMkLst>
        </pc:spChg>
        <pc:spChg chg="del">
          <ac:chgData name="Theresa Meyer" userId="20600fb2-3175-439c-b231-c19851fcb3f1" providerId="ADAL" clId="{5C212CF7-FE00-417B-85A9-40131F79B3D6}" dt="2022-09-30T13:36:24.201" v="278" actId="478"/>
          <ac:spMkLst>
            <pc:docMk/>
            <pc:sldMk cId="2521319120" sldId="264"/>
            <ac:spMk id="24" creationId="{E57932AD-BB2E-45E0-BEEC-CB6FD110FA3D}"/>
          </ac:spMkLst>
        </pc:spChg>
        <pc:picChg chg="del">
          <ac:chgData name="Theresa Meyer" userId="20600fb2-3175-439c-b231-c19851fcb3f1" providerId="ADAL" clId="{5C212CF7-FE00-417B-85A9-40131F79B3D6}" dt="2022-09-30T13:36:21.330" v="276" actId="478"/>
          <ac:picMkLst>
            <pc:docMk/>
            <pc:sldMk cId="2521319120" sldId="264"/>
            <ac:picMk id="1027" creationId="{6D5E2877-F9A7-4339-A75A-999F5919F846}"/>
          </ac:picMkLst>
        </pc:picChg>
        <pc:picChg chg="del">
          <ac:chgData name="Theresa Meyer" userId="20600fb2-3175-439c-b231-c19851fcb3f1" providerId="ADAL" clId="{5C212CF7-FE00-417B-85A9-40131F79B3D6}" dt="2022-09-30T13:36:20.193" v="274" actId="478"/>
          <ac:picMkLst>
            <pc:docMk/>
            <pc:sldMk cId="2521319120" sldId="264"/>
            <ac:picMk id="1028" creationId="{21EE1D8C-27FC-4EB5-AC2E-D8E516A38163}"/>
          </ac:picMkLst>
        </pc:picChg>
        <pc:picChg chg="del">
          <ac:chgData name="Theresa Meyer" userId="20600fb2-3175-439c-b231-c19851fcb3f1" providerId="ADAL" clId="{5C212CF7-FE00-417B-85A9-40131F79B3D6}" dt="2022-09-30T13:36:20.735" v="275" actId="478"/>
          <ac:picMkLst>
            <pc:docMk/>
            <pc:sldMk cId="2521319120" sldId="264"/>
            <ac:picMk id="1029" creationId="{E9D77148-C2A2-4B33-B575-D31940087E50}"/>
          </ac:picMkLst>
        </pc:picChg>
      </pc:sldChg>
      <pc:sldChg chg="modSp mod">
        <pc:chgData name="Theresa Meyer" userId="20600fb2-3175-439c-b231-c19851fcb3f1" providerId="ADAL" clId="{5C212CF7-FE00-417B-85A9-40131F79B3D6}" dt="2022-09-28T23:10:36.455" v="243" actId="207"/>
        <pc:sldMkLst>
          <pc:docMk/>
          <pc:sldMk cId="1205789591" sldId="266"/>
        </pc:sldMkLst>
        <pc:graphicFrameChg chg="modGraphic">
          <ac:chgData name="Theresa Meyer" userId="20600fb2-3175-439c-b231-c19851fcb3f1" providerId="ADAL" clId="{5C212CF7-FE00-417B-85A9-40131F79B3D6}" dt="2022-09-28T23:10:36.455" v="243" actId="207"/>
          <ac:graphicFrameMkLst>
            <pc:docMk/>
            <pc:sldMk cId="1205789591" sldId="266"/>
            <ac:graphicFrameMk id="2" creationId="{2A0636C0-083C-4B29-93A8-42B2BB6EFA07}"/>
          </ac:graphicFrameMkLst>
        </pc:graphicFrameChg>
      </pc:sldChg>
      <pc:sldChg chg="modSp mod">
        <pc:chgData name="Theresa Meyer" userId="20600fb2-3175-439c-b231-c19851fcb3f1" providerId="ADAL" clId="{5C212CF7-FE00-417B-85A9-40131F79B3D6}" dt="2022-09-28T23:10:27.426" v="242"/>
        <pc:sldMkLst>
          <pc:docMk/>
          <pc:sldMk cId="241787764" sldId="267"/>
        </pc:sldMkLst>
        <pc:spChg chg="mod">
          <ac:chgData name="Theresa Meyer" userId="20600fb2-3175-439c-b231-c19851fcb3f1" providerId="ADAL" clId="{5C212CF7-FE00-417B-85A9-40131F79B3D6}" dt="2022-09-28T23:10:27.426" v="242"/>
          <ac:spMkLst>
            <pc:docMk/>
            <pc:sldMk cId="241787764" sldId="267"/>
            <ac:spMk id="2" creationId="{6323E9D3-7C3E-43E7-88AB-3C61680F0E99}"/>
          </ac:spMkLst>
        </pc:spChg>
        <pc:spChg chg="mod">
          <ac:chgData name="Theresa Meyer" userId="20600fb2-3175-439c-b231-c19851fcb3f1" providerId="ADAL" clId="{5C212CF7-FE00-417B-85A9-40131F79B3D6}" dt="2022-09-28T23:10:27.426" v="242"/>
          <ac:spMkLst>
            <pc:docMk/>
            <pc:sldMk cId="241787764" sldId="267"/>
            <ac:spMk id="3" creationId="{D735E698-BB18-49F0-9C47-7DE35AD018E0}"/>
          </ac:spMkLst>
        </pc:spChg>
      </pc:sldChg>
    </pc:docChg>
  </pc:docChgLst>
  <pc:docChgLst>
    <pc:chgData name="Theresa Meyer" userId="20600fb2-3175-439c-b231-c19851fcb3f1" providerId="ADAL" clId="{93A00482-5AC1-480A-AB1F-7C2245DE44E8}"/>
    <pc:docChg chg="modSld">
      <pc:chgData name="Theresa Meyer" userId="20600fb2-3175-439c-b231-c19851fcb3f1" providerId="ADAL" clId="{93A00482-5AC1-480A-AB1F-7C2245DE44E8}" dt="2023-07-26T20:17:04.401" v="41" actId="207"/>
      <pc:docMkLst>
        <pc:docMk/>
      </pc:docMkLst>
      <pc:sldChg chg="modSp mod">
        <pc:chgData name="Theresa Meyer" userId="20600fb2-3175-439c-b231-c19851fcb3f1" providerId="ADAL" clId="{93A00482-5AC1-480A-AB1F-7C2245DE44E8}" dt="2023-07-24T18:45:36.889" v="16" actId="20577"/>
        <pc:sldMkLst>
          <pc:docMk/>
          <pc:sldMk cId="2035613148" sldId="263"/>
        </pc:sldMkLst>
        <pc:spChg chg="mod">
          <ac:chgData name="Theresa Meyer" userId="20600fb2-3175-439c-b231-c19851fcb3f1" providerId="ADAL" clId="{93A00482-5AC1-480A-AB1F-7C2245DE44E8}" dt="2023-07-24T18:45:36.889" v="16" actId="20577"/>
          <ac:spMkLst>
            <pc:docMk/>
            <pc:sldMk cId="2035613148" sldId="263"/>
            <ac:spMk id="3" creationId="{00000000-0000-0000-0000-000000000000}"/>
          </ac:spMkLst>
        </pc:spChg>
      </pc:sldChg>
      <pc:sldChg chg="modSp mod">
        <pc:chgData name="Theresa Meyer" userId="20600fb2-3175-439c-b231-c19851fcb3f1" providerId="ADAL" clId="{93A00482-5AC1-480A-AB1F-7C2245DE44E8}" dt="2023-07-24T18:46:04.212" v="17" actId="113"/>
        <pc:sldMkLst>
          <pc:docMk/>
          <pc:sldMk cId="2521319120" sldId="264"/>
        </pc:sldMkLst>
        <pc:spChg chg="mod">
          <ac:chgData name="Theresa Meyer" userId="20600fb2-3175-439c-b231-c19851fcb3f1" providerId="ADAL" clId="{93A00482-5AC1-480A-AB1F-7C2245DE44E8}" dt="2023-07-24T18:46:04.212" v="17" actId="113"/>
          <ac:spMkLst>
            <pc:docMk/>
            <pc:sldMk cId="2521319120" sldId="264"/>
            <ac:spMk id="8" creationId="{2D702B6F-F673-499C-A52B-0B918E14D4A6}"/>
          </ac:spMkLst>
        </pc:spChg>
      </pc:sldChg>
      <pc:sldChg chg="modSp mod">
        <pc:chgData name="Theresa Meyer" userId="20600fb2-3175-439c-b231-c19851fcb3f1" providerId="ADAL" clId="{93A00482-5AC1-480A-AB1F-7C2245DE44E8}" dt="2023-07-24T18:48:51.798" v="39" actId="114"/>
        <pc:sldMkLst>
          <pc:docMk/>
          <pc:sldMk cId="1205789591" sldId="266"/>
        </pc:sldMkLst>
        <pc:spChg chg="mod">
          <ac:chgData name="Theresa Meyer" userId="20600fb2-3175-439c-b231-c19851fcb3f1" providerId="ADAL" clId="{93A00482-5AC1-480A-AB1F-7C2245DE44E8}" dt="2023-07-24T18:48:51.798" v="39" actId="114"/>
          <ac:spMkLst>
            <pc:docMk/>
            <pc:sldMk cId="1205789591" sldId="266"/>
            <ac:spMk id="5" creationId="{A754E91B-F632-4AF9-AD04-6D17044ACBE6}"/>
          </ac:spMkLst>
        </pc:spChg>
        <pc:graphicFrameChg chg="mod modGraphic">
          <ac:chgData name="Theresa Meyer" userId="20600fb2-3175-439c-b231-c19851fcb3f1" providerId="ADAL" clId="{93A00482-5AC1-480A-AB1F-7C2245DE44E8}" dt="2023-07-24T18:48:30.214" v="34" actId="255"/>
          <ac:graphicFrameMkLst>
            <pc:docMk/>
            <pc:sldMk cId="1205789591" sldId="266"/>
            <ac:graphicFrameMk id="2" creationId="{2A0636C0-083C-4B29-93A8-42B2BB6EFA07}"/>
          </ac:graphicFrameMkLst>
        </pc:graphicFrameChg>
      </pc:sldChg>
      <pc:sldChg chg="modSp mod">
        <pc:chgData name="Theresa Meyer" userId="20600fb2-3175-439c-b231-c19851fcb3f1" providerId="ADAL" clId="{93A00482-5AC1-480A-AB1F-7C2245DE44E8}" dt="2023-07-26T20:17:04.401" v="41" actId="207"/>
        <pc:sldMkLst>
          <pc:docMk/>
          <pc:sldMk cId="241787764" sldId="267"/>
        </pc:sldMkLst>
        <pc:spChg chg="mod">
          <ac:chgData name="Theresa Meyer" userId="20600fb2-3175-439c-b231-c19851fcb3f1" providerId="ADAL" clId="{93A00482-5AC1-480A-AB1F-7C2245DE44E8}" dt="2023-07-26T20:17:04.401" v="41" actId="207"/>
          <ac:spMkLst>
            <pc:docMk/>
            <pc:sldMk cId="241787764" sldId="267"/>
            <ac:spMk id="3" creationId="{D735E698-BB18-49F0-9C47-7DE35AD018E0}"/>
          </ac:spMkLst>
        </pc:spChg>
      </pc:sldChg>
    </pc:docChg>
  </pc:docChgLst>
  <pc:docChgLst>
    <pc:chgData name="Theresa Meyer" userId="20600fb2-3175-439c-b231-c19851fcb3f1" providerId="ADAL" clId="{EB71B445-9D86-4C81-86DC-7613017CF3F1}"/>
    <pc:docChg chg="undo custSel delSld modSld">
      <pc:chgData name="Theresa Meyer" userId="20600fb2-3175-439c-b231-c19851fcb3f1" providerId="ADAL" clId="{EB71B445-9D86-4C81-86DC-7613017CF3F1}" dt="2021-10-01T17:06:29.892" v="648" actId="20577"/>
      <pc:docMkLst>
        <pc:docMk/>
      </pc:docMkLst>
      <pc:sldChg chg="modSp mod">
        <pc:chgData name="Theresa Meyer" userId="20600fb2-3175-439c-b231-c19851fcb3f1" providerId="ADAL" clId="{EB71B445-9D86-4C81-86DC-7613017CF3F1}" dt="2021-10-01T17:02:50.471" v="531" actId="20577"/>
        <pc:sldMkLst>
          <pc:docMk/>
          <pc:sldMk cId="917536032" sldId="259"/>
        </pc:sldMkLst>
        <pc:spChg chg="mod">
          <ac:chgData name="Theresa Meyer" userId="20600fb2-3175-439c-b231-c19851fcb3f1" providerId="ADAL" clId="{EB71B445-9D86-4C81-86DC-7613017CF3F1}" dt="2021-10-01T17:02:04.381" v="465" actId="20577"/>
          <ac:spMkLst>
            <pc:docMk/>
            <pc:sldMk cId="917536032" sldId="259"/>
            <ac:spMk id="2" creationId="{00000000-0000-0000-0000-000000000000}"/>
          </ac:spMkLst>
        </pc:spChg>
        <pc:spChg chg="mod">
          <ac:chgData name="Theresa Meyer" userId="20600fb2-3175-439c-b231-c19851fcb3f1" providerId="ADAL" clId="{EB71B445-9D86-4C81-86DC-7613017CF3F1}" dt="2021-10-01T17:02:50.471" v="531" actId="20577"/>
          <ac:spMkLst>
            <pc:docMk/>
            <pc:sldMk cId="917536032" sldId="259"/>
            <ac:spMk id="4" creationId="{A69AA6A5-C80F-497D-9A69-D8CCE458B914}"/>
          </ac:spMkLst>
        </pc:spChg>
      </pc:sldChg>
      <pc:sldChg chg="modSp mod">
        <pc:chgData name="Theresa Meyer" userId="20600fb2-3175-439c-b231-c19851fcb3f1" providerId="ADAL" clId="{EB71B445-9D86-4C81-86DC-7613017CF3F1}" dt="2021-10-01T17:06:29.892" v="648" actId="20577"/>
        <pc:sldMkLst>
          <pc:docMk/>
          <pc:sldMk cId="2035613148" sldId="263"/>
        </pc:sldMkLst>
        <pc:spChg chg="mod">
          <ac:chgData name="Theresa Meyer" userId="20600fb2-3175-439c-b231-c19851fcb3f1" providerId="ADAL" clId="{EB71B445-9D86-4C81-86DC-7613017CF3F1}" dt="2021-10-01T17:06:29.892" v="648" actId="20577"/>
          <ac:spMkLst>
            <pc:docMk/>
            <pc:sldMk cId="2035613148" sldId="263"/>
            <ac:spMk id="3" creationId="{00000000-0000-0000-0000-000000000000}"/>
          </ac:spMkLst>
        </pc:spChg>
      </pc:sldChg>
      <pc:sldChg chg="addSp delSp modSp mod">
        <pc:chgData name="Theresa Meyer" userId="20600fb2-3175-439c-b231-c19851fcb3f1" providerId="ADAL" clId="{EB71B445-9D86-4C81-86DC-7613017CF3F1}" dt="2021-10-01T17:01:55.680" v="454" actId="1076"/>
        <pc:sldMkLst>
          <pc:docMk/>
          <pc:sldMk cId="2521319120" sldId="264"/>
        </pc:sldMkLst>
        <pc:spChg chg="mod">
          <ac:chgData name="Theresa Meyer" userId="20600fb2-3175-439c-b231-c19851fcb3f1" providerId="ADAL" clId="{EB71B445-9D86-4C81-86DC-7613017CF3F1}" dt="2021-10-01T17:00:37.790" v="424" actId="14100"/>
          <ac:spMkLst>
            <pc:docMk/>
            <pc:sldMk cId="2521319120" sldId="264"/>
            <ac:spMk id="2" creationId="{4A9F63CA-BBB1-44F2-AB5F-01D9E62825E1}"/>
          </ac:spMkLst>
        </pc:spChg>
        <pc:spChg chg="add del mod">
          <ac:chgData name="Theresa Meyer" userId="20600fb2-3175-439c-b231-c19851fcb3f1" providerId="ADAL" clId="{EB71B445-9D86-4C81-86DC-7613017CF3F1}" dt="2021-10-01T16:01:54.316" v="91" actId="478"/>
          <ac:spMkLst>
            <pc:docMk/>
            <pc:sldMk cId="2521319120" sldId="264"/>
            <ac:spMk id="3" creationId="{02CE21D2-012F-4A75-94ED-6A52D2119394}"/>
          </ac:spMkLst>
        </pc:spChg>
        <pc:spChg chg="mod ord">
          <ac:chgData name="Theresa Meyer" userId="20600fb2-3175-439c-b231-c19851fcb3f1" providerId="ADAL" clId="{EB71B445-9D86-4C81-86DC-7613017CF3F1}" dt="2021-10-01T17:01:55.680" v="454" actId="1076"/>
          <ac:spMkLst>
            <pc:docMk/>
            <pc:sldMk cId="2521319120" sldId="264"/>
            <ac:spMk id="8" creationId="{2D702B6F-F673-499C-A52B-0B918E14D4A6}"/>
          </ac:spMkLst>
        </pc:spChg>
        <pc:spChg chg="add mod">
          <ac:chgData name="Theresa Meyer" userId="20600fb2-3175-439c-b231-c19851fcb3f1" providerId="ADAL" clId="{EB71B445-9D86-4C81-86DC-7613017CF3F1}" dt="2021-10-01T16:58:06.420" v="422" actId="1076"/>
          <ac:spMkLst>
            <pc:docMk/>
            <pc:sldMk cId="2521319120" sldId="264"/>
            <ac:spMk id="17" creationId="{88D84CDC-C0BC-4E01-A7FC-3E773B8E2C4A}"/>
          </ac:spMkLst>
        </pc:spChg>
        <pc:spChg chg="add mod">
          <ac:chgData name="Theresa Meyer" userId="20600fb2-3175-439c-b231-c19851fcb3f1" providerId="ADAL" clId="{EB71B445-9D86-4C81-86DC-7613017CF3F1}" dt="2021-10-01T16:58:12.170" v="423" actId="1076"/>
          <ac:spMkLst>
            <pc:docMk/>
            <pc:sldMk cId="2521319120" sldId="264"/>
            <ac:spMk id="23" creationId="{28BAFD1C-48D5-4C2A-88E5-7EDB31849CB5}"/>
          </ac:spMkLst>
        </pc:spChg>
        <pc:spChg chg="add mod">
          <ac:chgData name="Theresa Meyer" userId="20600fb2-3175-439c-b231-c19851fcb3f1" providerId="ADAL" clId="{EB71B445-9D86-4C81-86DC-7613017CF3F1}" dt="2021-10-01T16:57:39.250" v="376" actId="14100"/>
          <ac:spMkLst>
            <pc:docMk/>
            <pc:sldMk cId="2521319120" sldId="264"/>
            <ac:spMk id="24" creationId="{E57932AD-BB2E-45E0-BEEC-CB6FD110FA3D}"/>
          </ac:spMkLst>
        </pc:spChg>
        <pc:picChg chg="del mod">
          <ac:chgData name="Theresa Meyer" userId="20600fb2-3175-439c-b231-c19851fcb3f1" providerId="ADAL" clId="{EB71B445-9D86-4C81-86DC-7613017CF3F1}" dt="2021-10-01T16:01:43.066" v="89" actId="478"/>
          <ac:picMkLst>
            <pc:docMk/>
            <pc:sldMk cId="2521319120" sldId="264"/>
            <ac:picMk id="5" creationId="{2BF07483-694A-496E-9E19-FA7A8F71E46E}"/>
          </ac:picMkLst>
        </pc:picChg>
        <pc:picChg chg="del">
          <ac:chgData name="Theresa Meyer" userId="20600fb2-3175-439c-b231-c19851fcb3f1" providerId="ADAL" clId="{EB71B445-9D86-4C81-86DC-7613017CF3F1}" dt="2021-10-01T16:01:49.466" v="90" actId="478"/>
          <ac:picMkLst>
            <pc:docMk/>
            <pc:sldMk cId="2521319120" sldId="264"/>
            <ac:picMk id="7" creationId="{C0834698-AB44-4584-8FAE-CEC7245F0D5A}"/>
          </ac:picMkLst>
        </pc:picChg>
        <pc:picChg chg="add del mod">
          <ac:chgData name="Theresa Meyer" userId="20600fb2-3175-439c-b231-c19851fcb3f1" providerId="ADAL" clId="{EB71B445-9D86-4C81-86DC-7613017CF3F1}" dt="2021-10-01T16:01:43.066" v="89" actId="478"/>
          <ac:picMkLst>
            <pc:docMk/>
            <pc:sldMk cId="2521319120" sldId="264"/>
            <ac:picMk id="1026" creationId="{C3E962A6-4937-4E55-BDE6-90E63E593FCA}"/>
          </ac:picMkLst>
        </pc:picChg>
        <pc:picChg chg="add mod">
          <ac:chgData name="Theresa Meyer" userId="20600fb2-3175-439c-b231-c19851fcb3f1" providerId="ADAL" clId="{EB71B445-9D86-4C81-86DC-7613017CF3F1}" dt="2021-10-01T16:58:06.420" v="422" actId="1076"/>
          <ac:picMkLst>
            <pc:docMk/>
            <pc:sldMk cId="2521319120" sldId="264"/>
            <ac:picMk id="1027" creationId="{6D5E2877-F9A7-4339-A75A-999F5919F846}"/>
          </ac:picMkLst>
        </pc:picChg>
        <pc:picChg chg="add mod">
          <ac:chgData name="Theresa Meyer" userId="20600fb2-3175-439c-b231-c19851fcb3f1" providerId="ADAL" clId="{EB71B445-9D86-4C81-86DC-7613017CF3F1}" dt="2021-10-01T16:58:12.170" v="423" actId="1076"/>
          <ac:picMkLst>
            <pc:docMk/>
            <pc:sldMk cId="2521319120" sldId="264"/>
            <ac:picMk id="1028" creationId="{21EE1D8C-27FC-4EB5-AC2E-D8E516A38163}"/>
          </ac:picMkLst>
        </pc:picChg>
        <pc:picChg chg="add mod">
          <ac:chgData name="Theresa Meyer" userId="20600fb2-3175-439c-b231-c19851fcb3f1" providerId="ADAL" clId="{EB71B445-9D86-4C81-86DC-7613017CF3F1}" dt="2021-10-01T16:36:06.047" v="150" actId="1076"/>
          <ac:picMkLst>
            <pc:docMk/>
            <pc:sldMk cId="2521319120" sldId="264"/>
            <ac:picMk id="1029" creationId="{E9D77148-C2A2-4B33-B575-D31940087E50}"/>
          </ac:picMkLst>
        </pc:picChg>
        <pc:picChg chg="add del">
          <ac:chgData name="Theresa Meyer" userId="20600fb2-3175-439c-b231-c19851fcb3f1" providerId="ADAL" clId="{EB71B445-9D86-4C81-86DC-7613017CF3F1}" dt="2021-10-01T16:57:15.580" v="366"/>
          <ac:picMkLst>
            <pc:docMk/>
            <pc:sldMk cId="2521319120" sldId="264"/>
            <ac:picMk id="1030" creationId="{D57C06A3-9FD2-4C28-A30E-0FD7AF3A965B}"/>
          </ac:picMkLst>
        </pc:picChg>
        <pc:cxnChg chg="del mod ord">
          <ac:chgData name="Theresa Meyer" userId="20600fb2-3175-439c-b231-c19851fcb3f1" providerId="ADAL" clId="{EB71B445-9D86-4C81-86DC-7613017CF3F1}" dt="2021-10-01T16:56:49.310" v="359" actId="478"/>
          <ac:cxnSpMkLst>
            <pc:docMk/>
            <pc:sldMk cId="2521319120" sldId="264"/>
            <ac:cxnSpMk id="10" creationId="{32D42064-9154-4F7E-A51C-FDC5A9E83D15}"/>
          </ac:cxnSpMkLst>
        </pc:cxnChg>
        <pc:cxnChg chg="del mod ord">
          <ac:chgData name="Theresa Meyer" userId="20600fb2-3175-439c-b231-c19851fcb3f1" providerId="ADAL" clId="{EB71B445-9D86-4C81-86DC-7613017CF3F1}" dt="2021-10-01T16:56:48.290" v="358" actId="478"/>
          <ac:cxnSpMkLst>
            <pc:docMk/>
            <pc:sldMk cId="2521319120" sldId="264"/>
            <ac:cxnSpMk id="11" creationId="{A2C67A8C-7F2C-4E0B-AB2C-0569633410FB}"/>
          </ac:cxnSpMkLst>
        </pc:cxnChg>
      </pc:sldChg>
      <pc:sldChg chg="del">
        <pc:chgData name="Theresa Meyer" userId="20600fb2-3175-439c-b231-c19851fcb3f1" providerId="ADAL" clId="{EB71B445-9D86-4C81-86DC-7613017CF3F1}" dt="2021-10-01T17:04:49.612" v="562" actId="47"/>
        <pc:sldMkLst>
          <pc:docMk/>
          <pc:sldMk cId="1106634254" sldId="265"/>
        </pc:sldMkLst>
      </pc:sldChg>
      <pc:sldChg chg="addSp delSp modSp mod">
        <pc:chgData name="Theresa Meyer" userId="20600fb2-3175-439c-b231-c19851fcb3f1" providerId="ADAL" clId="{EB71B445-9D86-4C81-86DC-7613017CF3F1}" dt="2021-10-01T17:04:42.122" v="561" actId="14100"/>
        <pc:sldMkLst>
          <pc:docMk/>
          <pc:sldMk cId="1205789591" sldId="266"/>
        </pc:sldMkLst>
        <pc:spChg chg="add mod">
          <ac:chgData name="Theresa Meyer" userId="20600fb2-3175-439c-b231-c19851fcb3f1" providerId="ADAL" clId="{EB71B445-9D86-4C81-86DC-7613017CF3F1}" dt="2021-10-01T17:04:31.671" v="556" actId="208"/>
          <ac:spMkLst>
            <pc:docMk/>
            <pc:sldMk cId="1205789591" sldId="266"/>
            <ac:spMk id="3" creationId="{81A9DD08-A5BB-4B43-9925-14953789BED0}"/>
          </ac:spMkLst>
        </pc:spChg>
        <pc:spChg chg="add mod">
          <ac:chgData name="Theresa Meyer" userId="20600fb2-3175-439c-b231-c19851fcb3f1" providerId="ADAL" clId="{EB71B445-9D86-4C81-86DC-7613017CF3F1}" dt="2021-10-01T17:04:42.122" v="561" actId="14100"/>
          <ac:spMkLst>
            <pc:docMk/>
            <pc:sldMk cId="1205789591" sldId="266"/>
            <ac:spMk id="5" creationId="{A754E91B-F632-4AF9-AD04-6D17044ACBE6}"/>
          </ac:spMkLst>
        </pc:spChg>
        <pc:spChg chg="del mod">
          <ac:chgData name="Theresa Meyer" userId="20600fb2-3175-439c-b231-c19851fcb3f1" providerId="ADAL" clId="{EB71B445-9D86-4C81-86DC-7613017CF3F1}" dt="2021-10-01T17:04:36.557" v="558" actId="21"/>
          <ac:spMkLst>
            <pc:docMk/>
            <pc:sldMk cId="1205789591" sldId="266"/>
            <ac:spMk id="6" creationId="{D5CB2C40-1E20-4D8F-B686-62274DF4AB16}"/>
          </ac:spMkLst>
        </pc:spChg>
      </pc:sldChg>
    </pc:docChg>
  </pc:docChgLst>
  <pc:docChgLst>
    <pc:chgData name="Theresa Meyer" userId="20600fb2-3175-439c-b231-c19851fcb3f1" providerId="ADAL" clId="{04342A61-B4D6-4838-A209-AE3D1EC73B1D}"/>
    <pc:docChg chg="custSel modSld">
      <pc:chgData name="Theresa Meyer" userId="20600fb2-3175-439c-b231-c19851fcb3f1" providerId="ADAL" clId="{04342A61-B4D6-4838-A209-AE3D1EC73B1D}" dt="2022-09-17T19:13:59.401" v="73" actId="255"/>
      <pc:docMkLst>
        <pc:docMk/>
      </pc:docMkLst>
      <pc:sldChg chg="modSp mod">
        <pc:chgData name="Theresa Meyer" userId="20600fb2-3175-439c-b231-c19851fcb3f1" providerId="ADAL" clId="{04342A61-B4D6-4838-A209-AE3D1EC73B1D}" dt="2022-09-17T19:12:19.160" v="44" actId="20577"/>
        <pc:sldMkLst>
          <pc:docMk/>
          <pc:sldMk cId="917536032" sldId="259"/>
        </pc:sldMkLst>
        <pc:spChg chg="mod">
          <ac:chgData name="Theresa Meyer" userId="20600fb2-3175-439c-b231-c19851fcb3f1" providerId="ADAL" clId="{04342A61-B4D6-4838-A209-AE3D1EC73B1D}" dt="2022-09-17T19:12:19.160" v="44" actId="20577"/>
          <ac:spMkLst>
            <pc:docMk/>
            <pc:sldMk cId="917536032" sldId="259"/>
            <ac:spMk id="4" creationId="{A69AA6A5-C80F-497D-9A69-D8CCE458B914}"/>
          </ac:spMkLst>
        </pc:spChg>
      </pc:sldChg>
      <pc:sldChg chg="modSp mod">
        <pc:chgData name="Theresa Meyer" userId="20600fb2-3175-439c-b231-c19851fcb3f1" providerId="ADAL" clId="{04342A61-B4D6-4838-A209-AE3D1EC73B1D}" dt="2022-09-17T19:10:23.245" v="3" actId="20577"/>
        <pc:sldMkLst>
          <pc:docMk/>
          <pc:sldMk cId="2035613148" sldId="263"/>
        </pc:sldMkLst>
        <pc:spChg chg="mod">
          <ac:chgData name="Theresa Meyer" userId="20600fb2-3175-439c-b231-c19851fcb3f1" providerId="ADAL" clId="{04342A61-B4D6-4838-A209-AE3D1EC73B1D}" dt="2022-09-17T19:10:23.245" v="3" actId="20577"/>
          <ac:spMkLst>
            <pc:docMk/>
            <pc:sldMk cId="2035613148" sldId="263"/>
            <ac:spMk id="3" creationId="{00000000-0000-0000-0000-000000000000}"/>
          </ac:spMkLst>
        </pc:spChg>
      </pc:sldChg>
      <pc:sldChg chg="modSp mod">
        <pc:chgData name="Theresa Meyer" userId="20600fb2-3175-439c-b231-c19851fcb3f1" providerId="ADAL" clId="{04342A61-B4D6-4838-A209-AE3D1EC73B1D}" dt="2022-09-17T19:13:59.401" v="73" actId="255"/>
        <pc:sldMkLst>
          <pc:docMk/>
          <pc:sldMk cId="1205789591" sldId="266"/>
        </pc:sldMkLst>
        <pc:spChg chg="mod">
          <ac:chgData name="Theresa Meyer" userId="20600fb2-3175-439c-b231-c19851fcb3f1" providerId="ADAL" clId="{04342A61-B4D6-4838-A209-AE3D1EC73B1D}" dt="2022-09-17T19:13:43.668" v="72" actId="33524"/>
          <ac:spMkLst>
            <pc:docMk/>
            <pc:sldMk cId="1205789591" sldId="266"/>
            <ac:spMk id="5" creationId="{A754E91B-F632-4AF9-AD04-6D17044ACBE6}"/>
          </ac:spMkLst>
        </pc:spChg>
        <pc:graphicFrameChg chg="mod modGraphic">
          <ac:chgData name="Theresa Meyer" userId="20600fb2-3175-439c-b231-c19851fcb3f1" providerId="ADAL" clId="{04342A61-B4D6-4838-A209-AE3D1EC73B1D}" dt="2022-09-17T19:13:59.401" v="73" actId="255"/>
          <ac:graphicFrameMkLst>
            <pc:docMk/>
            <pc:sldMk cId="1205789591" sldId="266"/>
            <ac:graphicFrameMk id="2" creationId="{2A0636C0-083C-4B29-93A8-42B2BB6EFA07}"/>
          </ac:graphicFrameMkLst>
        </pc:graphicFrameChg>
      </pc:sldChg>
    </pc:docChg>
  </pc:docChgLst>
  <pc:docChgLst>
    <pc:chgData name="Jessica Everman" userId="168ec031-8cf0-4f7c-9ef8-57feb4b5ca86" providerId="ADAL" clId="{6CDD6A4D-0EAF-4F7F-BF89-F7B2197970E1}"/>
    <pc:docChg chg="modSld">
      <pc:chgData name="Jessica Everman" userId="168ec031-8cf0-4f7c-9ef8-57feb4b5ca86" providerId="ADAL" clId="{6CDD6A4D-0EAF-4F7F-BF89-F7B2197970E1}" dt="2023-10-11T00:10:44.228" v="210" actId="20577"/>
      <pc:docMkLst>
        <pc:docMk/>
      </pc:docMkLst>
      <pc:sldChg chg="modSp mod">
        <pc:chgData name="Jessica Everman" userId="168ec031-8cf0-4f7c-9ef8-57feb4b5ca86" providerId="ADAL" clId="{6CDD6A4D-0EAF-4F7F-BF89-F7B2197970E1}" dt="2023-10-10T23:14:29.702" v="0" actId="20577"/>
        <pc:sldMkLst>
          <pc:docMk/>
          <pc:sldMk cId="1132468904" sldId="257"/>
        </pc:sldMkLst>
        <pc:spChg chg="mod">
          <ac:chgData name="Jessica Everman" userId="168ec031-8cf0-4f7c-9ef8-57feb4b5ca86" providerId="ADAL" clId="{6CDD6A4D-0EAF-4F7F-BF89-F7B2197970E1}" dt="2023-10-10T23:14:29.702" v="0" actId="20577"/>
          <ac:spMkLst>
            <pc:docMk/>
            <pc:sldMk cId="1132468904" sldId="257"/>
            <ac:spMk id="2" creationId="{00000000-0000-0000-0000-000000000000}"/>
          </ac:spMkLst>
        </pc:spChg>
      </pc:sldChg>
      <pc:sldChg chg="modSp mod">
        <pc:chgData name="Jessica Everman" userId="168ec031-8cf0-4f7c-9ef8-57feb4b5ca86" providerId="ADAL" clId="{6CDD6A4D-0EAF-4F7F-BF89-F7B2197970E1}" dt="2023-10-10T23:17:10.036" v="156" actId="20577"/>
        <pc:sldMkLst>
          <pc:docMk/>
          <pc:sldMk cId="917536032" sldId="259"/>
        </pc:sldMkLst>
        <pc:spChg chg="mod">
          <ac:chgData name="Jessica Everman" userId="168ec031-8cf0-4f7c-9ef8-57feb4b5ca86" providerId="ADAL" clId="{6CDD6A4D-0EAF-4F7F-BF89-F7B2197970E1}" dt="2023-10-10T23:17:10.036" v="156" actId="20577"/>
          <ac:spMkLst>
            <pc:docMk/>
            <pc:sldMk cId="917536032" sldId="259"/>
            <ac:spMk id="4" creationId="{A69AA6A5-C80F-497D-9A69-D8CCE458B914}"/>
          </ac:spMkLst>
        </pc:spChg>
      </pc:sldChg>
      <pc:sldChg chg="modSp mod">
        <pc:chgData name="Jessica Everman" userId="168ec031-8cf0-4f7c-9ef8-57feb4b5ca86" providerId="ADAL" clId="{6CDD6A4D-0EAF-4F7F-BF89-F7B2197970E1}" dt="2023-10-11T00:10:44.228" v="210" actId="20577"/>
        <pc:sldMkLst>
          <pc:docMk/>
          <pc:sldMk cId="2035613148" sldId="263"/>
        </pc:sldMkLst>
        <pc:spChg chg="mod">
          <ac:chgData name="Jessica Everman" userId="168ec031-8cf0-4f7c-9ef8-57feb4b5ca86" providerId="ADAL" clId="{6CDD6A4D-0EAF-4F7F-BF89-F7B2197970E1}" dt="2023-10-11T00:10:44.228" v="210" actId="20577"/>
          <ac:spMkLst>
            <pc:docMk/>
            <pc:sldMk cId="2035613148" sldId="263"/>
            <ac:spMk id="3" creationId="{00000000-0000-0000-0000-000000000000}"/>
          </ac:spMkLst>
        </pc:spChg>
      </pc:sldChg>
      <pc:sldChg chg="modSp mod">
        <pc:chgData name="Jessica Everman" userId="168ec031-8cf0-4f7c-9ef8-57feb4b5ca86" providerId="ADAL" clId="{6CDD6A4D-0EAF-4F7F-BF89-F7B2197970E1}" dt="2023-10-10T23:15:40.173" v="123" actId="20577"/>
        <pc:sldMkLst>
          <pc:docMk/>
          <pc:sldMk cId="2521319120" sldId="264"/>
        </pc:sldMkLst>
        <pc:spChg chg="mod">
          <ac:chgData name="Jessica Everman" userId="168ec031-8cf0-4f7c-9ef8-57feb4b5ca86" providerId="ADAL" clId="{6CDD6A4D-0EAF-4F7F-BF89-F7B2197970E1}" dt="2023-10-10T23:15:40.173" v="123" actId="20577"/>
          <ac:spMkLst>
            <pc:docMk/>
            <pc:sldMk cId="2521319120" sldId="264"/>
            <ac:spMk id="8" creationId="{2D702B6F-F673-499C-A52B-0B918E14D4A6}"/>
          </ac:spMkLst>
        </pc:spChg>
      </pc:sldChg>
      <pc:sldChg chg="modSp mod">
        <pc:chgData name="Jessica Everman" userId="168ec031-8cf0-4f7c-9ef8-57feb4b5ca86" providerId="ADAL" clId="{6CDD6A4D-0EAF-4F7F-BF89-F7B2197970E1}" dt="2023-10-10T23:19:17.329" v="185" actId="20577"/>
        <pc:sldMkLst>
          <pc:docMk/>
          <pc:sldMk cId="1205789591" sldId="266"/>
        </pc:sldMkLst>
        <pc:spChg chg="mod">
          <ac:chgData name="Jessica Everman" userId="168ec031-8cf0-4f7c-9ef8-57feb4b5ca86" providerId="ADAL" clId="{6CDD6A4D-0EAF-4F7F-BF89-F7B2197970E1}" dt="2023-10-10T23:19:17.329" v="185" actId="20577"/>
          <ac:spMkLst>
            <pc:docMk/>
            <pc:sldMk cId="1205789591" sldId="266"/>
            <ac:spMk id="5" creationId="{A754E91B-F632-4AF9-AD04-6D17044ACBE6}"/>
          </ac:spMkLst>
        </pc:spChg>
        <pc:graphicFrameChg chg="modGraphic">
          <ac:chgData name="Jessica Everman" userId="168ec031-8cf0-4f7c-9ef8-57feb4b5ca86" providerId="ADAL" clId="{6CDD6A4D-0EAF-4F7F-BF89-F7B2197970E1}" dt="2023-10-10T23:18:04.664" v="163" actId="13926"/>
          <ac:graphicFrameMkLst>
            <pc:docMk/>
            <pc:sldMk cId="1205789591" sldId="266"/>
            <ac:graphicFrameMk id="2" creationId="{2A0636C0-083C-4B29-93A8-42B2BB6EFA07}"/>
          </ac:graphicFrameMkLst>
        </pc:graphicFrameChg>
      </pc:sldChg>
      <pc:sldChg chg="modSp mod">
        <pc:chgData name="Jessica Everman" userId="168ec031-8cf0-4f7c-9ef8-57feb4b5ca86" providerId="ADAL" clId="{6CDD6A4D-0EAF-4F7F-BF89-F7B2197970E1}" dt="2023-10-10T23:49:15.919" v="195" actId="20577"/>
        <pc:sldMkLst>
          <pc:docMk/>
          <pc:sldMk cId="241787764" sldId="267"/>
        </pc:sldMkLst>
        <pc:spChg chg="mod">
          <ac:chgData name="Jessica Everman" userId="168ec031-8cf0-4f7c-9ef8-57feb4b5ca86" providerId="ADAL" clId="{6CDD6A4D-0EAF-4F7F-BF89-F7B2197970E1}" dt="2023-10-10T23:49:15.919" v="195" actId="20577"/>
          <ac:spMkLst>
            <pc:docMk/>
            <pc:sldMk cId="241787764" sldId="267"/>
            <ac:spMk id="3" creationId="{D735E698-BB18-49F0-9C47-7DE35AD018E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76EB9D5-7E1A-4433-8B21-2237CC26FA2C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40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247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2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77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B55-62C0-407E-B706-C907B44B0BFC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80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13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71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19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82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26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185-9573-406A-8068-0AB4F2335019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28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C5516DA-9D86-4E1E-A623-C11F9F74EB59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497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a-spokane.intouchreceipting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73" y="4960137"/>
            <a:ext cx="8079828" cy="1463040"/>
          </a:xfrm>
        </p:spPr>
        <p:txBody>
          <a:bodyPr/>
          <a:lstStyle/>
          <a:p>
            <a:r>
              <a:rPr lang="en-US" dirty="0"/>
              <a:t>AP Test Registration OCT. 11-31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D14E5A-45DE-4A86-8CA1-49FE299D8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9364" y="4555007"/>
            <a:ext cx="2286000" cy="22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468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95796"/>
            <a:ext cx="10598152" cy="4935740"/>
          </a:xfrm>
        </p:spPr>
        <p:txBody>
          <a:bodyPr>
            <a:normAutofit/>
          </a:bodyPr>
          <a:lstStyle/>
          <a:p>
            <a:pPr marL="465138" indent="-465138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600" dirty="0"/>
              <a:t>Registration opens </a:t>
            </a:r>
            <a:r>
              <a:rPr 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October 11-31</a:t>
            </a:r>
            <a:r>
              <a:rPr lang="en-US" sz="2600" dirty="0"/>
              <a:t>.</a:t>
            </a:r>
          </a:p>
          <a:p>
            <a:pPr marL="914400" indent="-465138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600" dirty="0"/>
              <a:t>Each AP exam costs $98.00 </a:t>
            </a:r>
            <a:r>
              <a:rPr lang="en-US" sz="2600"/>
              <a:t>(Capstone </a:t>
            </a:r>
            <a:r>
              <a:rPr lang="en-US" sz="2600" dirty="0"/>
              <a:t>is $146).</a:t>
            </a:r>
          </a:p>
          <a:p>
            <a:pPr marL="914400" lvl="1" indent="-465138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600" dirty="0"/>
              <a:t>This is firm registration deadline set by the College Board, we will </a:t>
            </a:r>
            <a:r>
              <a:rPr 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2600" dirty="0"/>
              <a:t> be able to extend it without you incurring late fees of $40/exam, so order by the deadline.</a:t>
            </a:r>
          </a:p>
          <a:p>
            <a:pPr marL="465138" indent="-465138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600" dirty="0"/>
              <a:t>If you cancel your exam after we submit the order to College Board, you will only get back $58 of the $98 (the $40 will go to the College Board). This is a non-negotiable fee from the College Board. </a:t>
            </a:r>
          </a:p>
        </p:txBody>
      </p:sp>
    </p:spTree>
    <p:extLst>
      <p:ext uri="{BB962C8B-B14F-4D97-AF65-F5344CB8AC3E}">
        <p14:creationId xmlns:p14="http://schemas.microsoft.com/office/powerpoint/2010/main" val="2035613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D702B6F-F673-499C-A52B-0B918E14D4A6}"/>
              </a:ext>
            </a:extLst>
          </p:cNvPr>
          <p:cNvSpPr txBox="1">
            <a:spLocks/>
          </p:cNvSpPr>
          <p:nvPr/>
        </p:nvSpPr>
        <p:spPr>
          <a:xfrm>
            <a:off x="1024128" y="1501041"/>
            <a:ext cx="10863072" cy="523520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5138" marR="0" lvl="0" indent="-465138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Your first step is to ensure that you have entered 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Join Code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for every AP class you are taking. The default from the College Board is “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yes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” to taking the exam. </a:t>
            </a:r>
          </a:p>
          <a:p>
            <a:pPr marL="465138" marR="0" lvl="0" indent="-465138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Tw Cen MT" panose="020B0602020104020603"/>
              </a:rPr>
              <a:t>Once we complete the NC exam registration process, NC will go into College Board and mark “</a:t>
            </a:r>
            <a:r>
              <a:rPr lang="en-US" sz="2400" b="1" dirty="0">
                <a:solidFill>
                  <a:prstClr val="black"/>
                </a:solidFill>
                <a:latin typeface="Tw Cen MT" panose="020B0602020104020603"/>
              </a:rPr>
              <a:t>no</a:t>
            </a:r>
            <a:r>
              <a:rPr lang="en-US" sz="2400" dirty="0">
                <a:solidFill>
                  <a:prstClr val="black"/>
                </a:solidFill>
                <a:latin typeface="Tw Cen MT" panose="020B0602020104020603"/>
              </a:rPr>
              <a:t>” for any exam that you did not pay for. Until that time, even if you aren’t taking the exam, it will say “</a:t>
            </a:r>
            <a:r>
              <a:rPr lang="en-US" sz="2400" b="1" dirty="0">
                <a:solidFill>
                  <a:prstClr val="black"/>
                </a:solidFill>
                <a:latin typeface="Tw Cen MT" panose="020B0602020104020603"/>
              </a:rPr>
              <a:t>yes</a:t>
            </a:r>
            <a:r>
              <a:rPr lang="en-US" sz="2400" dirty="0">
                <a:solidFill>
                  <a:prstClr val="black"/>
                </a:solidFill>
                <a:latin typeface="Tw Cen MT" panose="020B0602020104020603"/>
              </a:rPr>
              <a:t>” in your account. </a:t>
            </a:r>
          </a:p>
          <a:p>
            <a:pPr marL="465138" marR="0" lvl="0" indent="-465138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If you are wanting to take an AP exam for an AP class you are taking via SVL, you’ll need to see Mrs. </a:t>
            </a:r>
            <a:r>
              <a:rPr lang="en-US" sz="2400" dirty="0">
                <a:solidFill>
                  <a:prstClr val="black"/>
                </a:solidFill>
                <a:latin typeface="Tw Cen MT" panose="020B0602020104020603"/>
              </a:rPr>
              <a:t>Everman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(in the Public Office) to get a Join Code for those exams. If you do not </a:t>
            </a:r>
            <a:r>
              <a:rPr lang="en-US" sz="2400" dirty="0">
                <a:solidFill>
                  <a:prstClr val="black"/>
                </a:solidFill>
                <a:latin typeface="Tw Cen MT" panose="020B0602020104020603"/>
              </a:rPr>
              <a:t>do this step, an exam will </a:t>
            </a:r>
            <a:r>
              <a:rPr lang="en-US" sz="2400" b="1" dirty="0">
                <a:solidFill>
                  <a:prstClr val="black"/>
                </a:solidFill>
                <a:latin typeface="Tw Cen MT" panose="020B0602020104020603"/>
              </a:rPr>
              <a:t>NOT</a:t>
            </a:r>
            <a:r>
              <a:rPr lang="en-US" sz="2400" dirty="0">
                <a:solidFill>
                  <a:prstClr val="black"/>
                </a:solidFill>
                <a:latin typeface="Tw Cen MT" panose="020B0602020104020603"/>
              </a:rPr>
              <a:t> be ordered for you. </a:t>
            </a:r>
          </a:p>
          <a:p>
            <a:pPr marL="465138" marR="0" lvl="0" indent="-465138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Mrs. Everman will be communicating about AP exam registration/</a:t>
            </a:r>
            <a:r>
              <a:rPr lang="en-US" sz="2400" dirty="0">
                <a:solidFill>
                  <a:prstClr val="black"/>
                </a:solidFill>
                <a:latin typeface="Tw Cen MT" panose="020B0602020104020603"/>
              </a:rPr>
              <a:t>ordering issues through your SPS email – be sure to check your Outlook email frequently!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9F63CA-BBB1-44F2-AB5F-01D9E6282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55325"/>
          </a:xfrm>
        </p:spPr>
        <p:txBody>
          <a:bodyPr/>
          <a:lstStyle/>
          <a:p>
            <a:r>
              <a:rPr lang="en-US" dirty="0"/>
              <a:t>Register on the college board site</a:t>
            </a:r>
          </a:p>
        </p:txBody>
      </p:sp>
    </p:spTree>
    <p:extLst>
      <p:ext uri="{BB962C8B-B14F-4D97-AF65-F5344CB8AC3E}">
        <p14:creationId xmlns:p14="http://schemas.microsoft.com/office/powerpoint/2010/main" val="2521319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9" y="123951"/>
            <a:ext cx="9720072" cy="783774"/>
          </a:xfrm>
        </p:spPr>
        <p:txBody>
          <a:bodyPr/>
          <a:lstStyle/>
          <a:p>
            <a:r>
              <a:rPr lang="en-US" dirty="0"/>
              <a:t>Next registration step - payment: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9AA6A5-C80F-497D-9A69-D8CCE458B914}"/>
              </a:ext>
            </a:extLst>
          </p:cNvPr>
          <p:cNvSpPr/>
          <p:nvPr/>
        </p:nvSpPr>
        <p:spPr>
          <a:xfrm>
            <a:off x="779489" y="824931"/>
            <a:ext cx="11287593" cy="5909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Determine your method of payment: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2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I will pay the full amount for my exams AND I will be paying with cash or check.</a:t>
            </a:r>
            <a:endParaRPr lang="en-US" sz="2200" dirty="0">
              <a:solidFill>
                <a:srgbClr val="000000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Bring payment to the Business Office. </a:t>
            </a:r>
            <a:r>
              <a:rPr lang="en-US" sz="22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If you need to pay over time, discuss a plan with the Business Office.</a:t>
            </a:r>
            <a:endParaRPr lang="en-US" sz="22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Complete the AP Exam Registration form (yellow sheet) and mark every test you plan to take. Turn it into the Business Office with your payment.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200" b="1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I will pay the full amount for my exams AND I will be paying online with a credit card.</a:t>
            </a:r>
            <a:endParaRPr lang="en-US" sz="2200" dirty="0">
              <a:solidFill>
                <a:srgbClr val="00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Go to </a:t>
            </a:r>
            <a:r>
              <a:rPr lang="en-US" sz="22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wa-spokane.intouchreceipting.com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(click on Pay Fees), follow the directions, and pay. </a:t>
            </a:r>
            <a:r>
              <a:rPr lang="en-US" sz="22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You do </a:t>
            </a:r>
            <a:r>
              <a:rPr lang="en-US" sz="2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</a:t>
            </a:r>
            <a:r>
              <a:rPr lang="en-US" sz="22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need to complete the AP Exam registration form (yellow sheet) – the system will track your order.</a:t>
            </a:r>
            <a:endParaRPr lang="en-US" sz="22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200" b="1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I qualify for free/reduced lunch or state assistance for $0 exams.</a:t>
            </a:r>
            <a:endParaRPr lang="en-US" sz="2200" dirty="0">
              <a:solidFill>
                <a:srgbClr val="000000"/>
              </a:solidFill>
              <a:effectLst/>
              <a:highlight>
                <a:srgbClr val="00FF00"/>
              </a:highligh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See Mrs.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Everman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 the Public Office to get the fee waiver form.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Take the fee waiver form home for parent signature.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0" marR="0" lvl="2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Return fee waiver form and AP Exam Registration form (yellow sheet) to the Business Office.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536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A0636C0-083C-4B29-93A8-42B2BB6EF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085341"/>
              </p:ext>
            </p:extLst>
          </p:nvPr>
        </p:nvGraphicFramePr>
        <p:xfrm>
          <a:off x="3350171" y="196085"/>
          <a:ext cx="8707732" cy="63782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8672">
                  <a:extLst>
                    <a:ext uri="{9D8B030D-6E8A-4147-A177-3AD203B41FA5}">
                      <a16:colId xmlns:a16="http://schemas.microsoft.com/office/drawing/2014/main" val="1056610676"/>
                    </a:ext>
                  </a:extLst>
                </a:gridCol>
                <a:gridCol w="3614530">
                  <a:extLst>
                    <a:ext uri="{9D8B030D-6E8A-4147-A177-3AD203B41FA5}">
                      <a16:colId xmlns:a16="http://schemas.microsoft.com/office/drawing/2014/main" val="1752156609"/>
                    </a:ext>
                  </a:extLst>
                </a:gridCol>
                <a:gridCol w="3614530">
                  <a:extLst>
                    <a:ext uri="{9D8B030D-6E8A-4147-A177-3AD203B41FA5}">
                      <a16:colId xmlns:a16="http://schemas.microsoft.com/office/drawing/2014/main" val="541129859"/>
                    </a:ext>
                  </a:extLst>
                </a:gridCol>
              </a:tblGrid>
              <a:tr h="2545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Date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Morning Exams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Afternoon Exams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84260961"/>
                  </a:ext>
                </a:extLst>
              </a:tr>
              <a:tr h="4982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Monday,</a:t>
                      </a:r>
                      <a:b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May 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United States Government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 History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Chemistry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975206338"/>
                  </a:ext>
                </a:extLst>
              </a:tr>
              <a:tr h="4982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Tuesday,</a:t>
                      </a:r>
                      <a:b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May 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Human Geography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Microeconomics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Statistics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781726173"/>
                  </a:ext>
                </a:extLst>
              </a:tr>
              <a:tr h="5446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Wednesday,</a:t>
                      </a:r>
                      <a:b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May 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English Literature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Comparative Government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Computer Science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656570454"/>
                  </a:ext>
                </a:extLst>
              </a:tr>
              <a:tr h="4982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Thursday,</a:t>
                      </a:r>
                      <a:b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May 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Chinese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Environmental Science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Psychology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908734914"/>
                  </a:ext>
                </a:extLst>
              </a:tr>
              <a:tr h="7420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Friday,</a:t>
                      </a:r>
                      <a:b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May 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European History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United States History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Macroeconomics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Spanish Literature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11217624"/>
                  </a:ext>
                </a:extLst>
              </a:tr>
              <a:tr h="1362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11254"/>
                  </a:ext>
                </a:extLst>
              </a:tr>
              <a:tr h="4982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Monday,</a:t>
                      </a:r>
                      <a:b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May 13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Calculus AB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Calculus BC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Precalculus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22689054"/>
                  </a:ext>
                </a:extLst>
              </a:tr>
              <a:tr h="4982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Tuesday,</a:t>
                      </a:r>
                      <a:b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May 14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English Language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African American Studies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Physics C: Mechanics</a:t>
                      </a: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289188015"/>
                  </a:ext>
                </a:extLst>
              </a:tr>
              <a:tr h="4982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Wednesday,</a:t>
                      </a:r>
                      <a:b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May 15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French Language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World History: Modern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Computer Science Principles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Music Theory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640118621"/>
                  </a:ext>
                </a:extLst>
              </a:tr>
              <a:tr h="4982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Thursday,</a:t>
                      </a:r>
                      <a:b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May 16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Spanish Language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Biology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Japanese Language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232852668"/>
                  </a:ext>
                </a:extLst>
              </a:tr>
              <a:tr h="4982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Friday,</a:t>
                      </a:r>
                      <a:b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May 17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Physics 1: Algebra-Based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Latin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Physics 2: Algebra-Based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829526698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1A9DD08-A5BB-4B43-9925-14953789BED0}"/>
              </a:ext>
            </a:extLst>
          </p:cNvPr>
          <p:cNvSpPr/>
          <p:nvPr/>
        </p:nvSpPr>
        <p:spPr>
          <a:xfrm>
            <a:off x="660827" y="753035"/>
            <a:ext cx="291993" cy="13370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54E91B-F632-4AF9-AD04-6D17044ACBE6}"/>
              </a:ext>
            </a:extLst>
          </p:cNvPr>
          <p:cNvSpPr/>
          <p:nvPr/>
        </p:nvSpPr>
        <p:spPr>
          <a:xfrm>
            <a:off x="0" y="196085"/>
            <a:ext cx="3350171" cy="6513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755" marR="71755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Official College Board schedule for the AP Exams</a:t>
            </a:r>
          </a:p>
          <a:p>
            <a:pPr marL="71755" marR="71755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>
              <a:solidFill>
                <a:prstClr val="black"/>
              </a:solidFill>
              <a:latin typeface="Tw Cen MT" panose="020B0602020104020603"/>
            </a:endParaRPr>
          </a:p>
          <a:p>
            <a:pPr algn="ctr"/>
            <a:r>
              <a:rPr lang="en-US" dirty="0"/>
              <a:t>The AP window testing is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6-17</a:t>
            </a:r>
          </a:p>
          <a:p>
            <a:pPr algn="ctr"/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30188" indent="-230188">
              <a:buFont typeface="Wingdings" panose="05000000000000000000" pitchFamily="2" charset="2"/>
              <a:buChar char="Ø"/>
            </a:pPr>
            <a:r>
              <a:rPr lang="en-US" dirty="0"/>
              <a:t>This is the College Board’s official schedule, and we cannot change any dates.</a:t>
            </a:r>
          </a:p>
          <a:p>
            <a:pPr marL="230188" indent="-230188">
              <a:buFont typeface="Wingdings" panose="05000000000000000000" pitchFamily="2" charset="2"/>
              <a:buChar char="Ø"/>
            </a:pPr>
            <a:r>
              <a:rPr lang="en-US" dirty="0"/>
              <a:t>There is a late testing schedule, but College Board is very strict on approving late exams. </a:t>
            </a:r>
          </a:p>
          <a:p>
            <a:pPr marL="460375" lvl="1" indent="-230188">
              <a:buFont typeface="Wingdings" panose="05000000000000000000" pitchFamily="2" charset="2"/>
              <a:buChar char="Ø"/>
            </a:pPr>
            <a:r>
              <a:rPr lang="en-US" dirty="0"/>
              <a:t>If you know you are going to be gone on scheduled exam day, see Mrs. Everman to discuss the </a:t>
            </a:r>
            <a:r>
              <a:rPr lang="en-US" i="1" dirty="0"/>
              <a:t>possibility</a:t>
            </a:r>
            <a:r>
              <a:rPr lang="en-US" dirty="0"/>
              <a:t> of late testing (this may cost you $45 extra). </a:t>
            </a:r>
          </a:p>
          <a:p>
            <a:pPr marL="460375" lvl="1" indent="-230188">
              <a:buFont typeface="Wingdings" panose="05000000000000000000" pitchFamily="2" charset="2"/>
              <a:buChar char="Ø"/>
            </a:pPr>
            <a:r>
              <a:rPr lang="en-US" dirty="0"/>
              <a:t>This needs to be arranged as early as possible because the College Board needs to approve each request.</a:t>
            </a:r>
          </a:p>
          <a:p>
            <a:pPr marL="71755" marR="71755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789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3E9D3-7C3E-43E7-88AB-3C61680F0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closing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5E698-BB18-49F0-9C47-7DE35AD01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2620537"/>
          </a:xfrm>
        </p:spPr>
        <p:txBody>
          <a:bodyPr>
            <a:normAutofit/>
          </a:bodyPr>
          <a:lstStyle/>
          <a:p>
            <a:endParaRPr lang="en-US" sz="3600" b="1" dirty="0"/>
          </a:p>
          <a:p>
            <a:r>
              <a:rPr lang="en-US" sz="3600" b="1" dirty="0"/>
              <a:t>See Mrs. Everman in the Public Office if you have any AP questions. </a:t>
            </a:r>
          </a:p>
        </p:txBody>
      </p:sp>
    </p:spTree>
    <p:extLst>
      <p:ext uri="{BB962C8B-B14F-4D97-AF65-F5344CB8AC3E}">
        <p14:creationId xmlns:p14="http://schemas.microsoft.com/office/powerpoint/2010/main" val="2417877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c8138f6-91c1-45c8-a67c-c94e68640c36">
      <Terms xmlns="http://schemas.microsoft.com/office/infopath/2007/PartnerControls"/>
    </lcf76f155ced4ddcb4097134ff3c332f>
    <TaxCatchAll xmlns="68cf2ead-aa63-42f5-813b-7bf97587cc9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23C66123ACF24BA3162296AA439486" ma:contentTypeVersion="17" ma:contentTypeDescription="Create a new document." ma:contentTypeScope="" ma:versionID="c3d11b6660dbd6329fcf876d388a26fa">
  <xsd:schema xmlns:xsd="http://www.w3.org/2001/XMLSchema" xmlns:xs="http://www.w3.org/2001/XMLSchema" xmlns:p="http://schemas.microsoft.com/office/2006/metadata/properties" xmlns:ns2="cc8138f6-91c1-45c8-a67c-c94e68640c36" xmlns:ns3="68cf2ead-aa63-42f5-813b-7bf97587cc9f" targetNamespace="http://schemas.microsoft.com/office/2006/metadata/properties" ma:root="true" ma:fieldsID="3ca6a4b08c7fd3bf02b4c129d1a09415" ns2:_="" ns3:_="">
    <xsd:import namespace="cc8138f6-91c1-45c8-a67c-c94e68640c36"/>
    <xsd:import namespace="68cf2ead-aa63-42f5-813b-7bf97587cc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8138f6-91c1-45c8-a67c-c94e68640c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0ba0a8c-2af6-4fb0-bdf4-68b57c8f57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cf2ead-aa63-42f5-813b-7bf97587cc9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f7abf26-7b64-4007-9495-80b652e819a1}" ma:internalName="TaxCatchAll" ma:showField="CatchAllData" ma:web="68cf2ead-aa63-42f5-813b-7bf97587cc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622477-15D3-42AF-A88B-915C1A88887F}">
  <ds:schemaRefs>
    <ds:schemaRef ds:uri="http://schemas.microsoft.com/office/2006/metadata/properties"/>
    <ds:schemaRef ds:uri="http://schemas.microsoft.com/office/infopath/2007/PartnerControls"/>
    <ds:schemaRef ds:uri="cc8138f6-91c1-45c8-a67c-c94e68640c36"/>
    <ds:schemaRef ds:uri="68cf2ead-aa63-42f5-813b-7bf97587cc9f"/>
  </ds:schemaRefs>
</ds:datastoreItem>
</file>

<file path=customXml/itemProps2.xml><?xml version="1.0" encoding="utf-8"?>
<ds:datastoreItem xmlns:ds="http://schemas.openxmlformats.org/officeDocument/2006/customXml" ds:itemID="{482444B2-7107-4FAA-8A23-9F4C9BA5BC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8138f6-91c1-45c8-a67c-c94e68640c36"/>
    <ds:schemaRef ds:uri="68cf2ead-aa63-42f5-813b-7bf97587cc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EE601F-CF85-4423-94C6-24134DD9CC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238</TotalTime>
  <Words>734</Words>
  <Application>Microsoft Office PowerPoint</Application>
  <PresentationFormat>Widescreen</PresentationFormat>
  <Paragraphs>83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Calibri</vt:lpstr>
      <vt:lpstr>Courier New</vt:lpstr>
      <vt:lpstr>Times New Roman</vt:lpstr>
      <vt:lpstr>Tw Cen MT</vt:lpstr>
      <vt:lpstr>Tw Cen MT Condensed</vt:lpstr>
      <vt:lpstr>Wingdings</vt:lpstr>
      <vt:lpstr>Wingdings 3</vt:lpstr>
      <vt:lpstr>Integral</vt:lpstr>
      <vt:lpstr>AP Test Registration OCT. 11-31</vt:lpstr>
      <vt:lpstr>Registration dates</vt:lpstr>
      <vt:lpstr>Register on the college board site</vt:lpstr>
      <vt:lpstr>Next registration step - payment:</vt:lpstr>
      <vt:lpstr>PowerPoint Presentation</vt:lpstr>
      <vt:lpstr>In 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Test Registration OCT. 1-31</dc:title>
  <dc:creator>Theresa Meyer</dc:creator>
  <cp:lastModifiedBy>Jessica Everman</cp:lastModifiedBy>
  <cp:revision>2</cp:revision>
  <dcterms:created xsi:type="dcterms:W3CDTF">2021-09-28T00:37:51Z</dcterms:created>
  <dcterms:modified xsi:type="dcterms:W3CDTF">2023-10-11T00:10:47Z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0x010100AD23C66123ACF24BA3162296AA439486</vt:lpwstr>
  </property>
  <property fmtid="{D5CDD505-2E9C-101B-9397-08002B2CF9AE}" pid="3" name="MediaServiceImageTags">
    <vt:lpwstr/>
  </property>
</Properties>
</file>